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99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0C02-D078-8F46-BF43-A55C0DD9E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FDADC-E507-A242-8921-A4408A1C4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F9E22-9E91-B44B-AA5D-C34A3076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780B-9891-1F44-AB21-7283C6CFBFB0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5A67D-CD90-2841-9AD3-957DB42E4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DC159-C80F-0842-BE81-F539FF0F3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3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FD25-5C75-FC4D-B2D6-D374465A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3FD996-EF5B-2B48-9D37-2A8685C78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E5D76-7C4B-F847-8ECE-8EFFDC623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780B-9891-1F44-AB21-7283C6CFBFB0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2036E-F04A-9B45-9552-F9ACCDAAD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F9440-1ED3-1E48-8B8C-8C9CA916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97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560789-4D4E-894D-991E-599032139F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457446-B0F2-ED44-A250-663A719B0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26944-DD25-9645-9446-DA4C7BFA4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780B-9891-1F44-AB21-7283C6CFBFB0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B5590-6B32-8B42-867E-3C61E8299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E20-C244-C54A-B1FF-E3D7F134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12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08A0-9DFF-6542-9C29-67D6FA77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2557-4F1E-F443-BAD0-EEF556954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FA39C-EB09-7244-ACAD-54021788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780B-9891-1F44-AB21-7283C6CFBFB0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07B6C-2428-0A42-B332-DA4520C3E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032C8-B6E8-6244-9304-172D347CB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4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F470-BC33-D74A-91BB-0A47CB9CC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9EAD3-6491-7E41-A95D-E12B07C08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05C45-525E-0342-9AA0-B31DE034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780B-9891-1F44-AB21-7283C6CFBFB0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C77FB-07B6-6B42-AEB2-F3DCC8B0E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25AE7-661F-F642-9D09-636FCFF9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7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ED70-44CF-4844-8EA9-B4BDE9B7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07FF-FBF9-9B42-B28A-5C6B13142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7A2AC-59EB-AF47-B3F5-8F75E5E89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BF649-E3CB-B84C-8389-9751DFC14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780B-9891-1F44-AB21-7283C6CFBFB0}" type="datetimeFigureOut">
              <a:rPr lang="en-US" smtClean="0"/>
              <a:t>9/19/20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9524D-4EB0-EB42-8969-3BE632561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40D99-B24D-4540-8491-1A64653EF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C9E44-F745-4A48-B703-3350CDB0C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35711-E5CB-2345-B933-15B28ADA0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9C8EA-1B4E-184F-8D2B-1D0E00760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899BE-09ED-964C-B928-5DB3797B1A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CB39F5-E3D3-5942-967B-CBF6195439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FDBAD-ED0C-8746-B683-A58BBA664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780B-9891-1F44-AB21-7283C6CFBFB0}" type="datetimeFigureOut">
              <a:rPr lang="en-US" smtClean="0"/>
              <a:t>9/19/20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856A2-D7FD-2A42-83C7-5726709E9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A11798-C2B3-044E-AAFE-2FF8AA35A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46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A2D4E-29F0-7040-BE92-56FA4AE3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6DDC3-4892-C94A-9D4C-C1C304C8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780B-9891-1F44-AB21-7283C6CFBFB0}" type="datetimeFigureOut">
              <a:rPr lang="en-US" smtClean="0"/>
              <a:t>9/19/20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D2144-0D07-6145-924D-E6725C057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9537A-1DA0-9A43-8972-D33692E33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66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B0DBF0-B982-B14F-8898-4ED2E8ED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780B-9891-1F44-AB21-7283C6CFBFB0}" type="datetimeFigureOut">
              <a:rPr lang="en-US" smtClean="0"/>
              <a:t>9/19/20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3A95-C980-2646-948C-F49015CB1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7D2B6-1F45-B146-ABC0-37432BE8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62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3AEF7-395E-1340-A719-15566A5A9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DFB2E-4B85-6845-8D3A-6C454AB8F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4C6F1-6E40-1348-8DD4-54B79692C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53154-21AD-A04F-83DF-F6DCC7F1C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780B-9891-1F44-AB21-7283C6CFBFB0}" type="datetimeFigureOut">
              <a:rPr lang="en-US" smtClean="0"/>
              <a:t>9/19/20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8F4EA-DF5C-B84B-B701-85916942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FF641-8BB1-8748-8ED4-952E6703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0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3870-D691-9248-B93E-CD6B5CB4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5107A3-AB2F-C74A-8C10-A95A9DDA39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C1142-9BC6-6949-8CE4-256AF35E2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87B9A-9989-4D4D-B6A1-9A2A2CA63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780B-9891-1F44-AB21-7283C6CFBFB0}" type="datetimeFigureOut">
              <a:rPr lang="en-US" smtClean="0"/>
              <a:t>9/19/20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5F57F-6719-7346-B45B-DE310B88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8AF39-5241-A145-950F-5050C4A59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60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1150B0-13DE-2340-B4C1-33C5A70F3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771DF-AF8F-6A4B-BD7D-C572E460F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B2103-1EF2-DB44-BCFB-C4DA2CC622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6780B-9891-1F44-AB21-7283C6CFBFB0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EC782-05C6-D749-92A6-27C02AB32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0E602-DF6B-BC43-A4A3-7D3AB4085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1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6F84E-601F-5949-96AF-645422B86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6"/>
          <a:stretch/>
        </p:blipFill>
        <p:spPr>
          <a:xfrm>
            <a:off x="199292" y="1285143"/>
            <a:ext cx="4062090" cy="3720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E805A-18BA-F04D-8D49-98705C359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93"/>
          <a:stretch/>
        </p:blipFill>
        <p:spPr>
          <a:xfrm>
            <a:off x="4544645" y="1261698"/>
            <a:ext cx="3935039" cy="372061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A32ADF5-CDCD-FD4E-94A0-11CE5824C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427" y="1585303"/>
            <a:ext cx="3117390" cy="30453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826325-6D48-684A-9106-BC73365AB5C2}"/>
              </a:ext>
            </a:extLst>
          </p:cNvPr>
          <p:cNvSpPr txBox="1"/>
          <p:nvPr/>
        </p:nvSpPr>
        <p:spPr>
          <a:xfrm>
            <a:off x="-26414" y="1464346"/>
            <a:ext cx="451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73201-7B5F-1D41-993F-56E0580F938C}"/>
              </a:ext>
            </a:extLst>
          </p:cNvPr>
          <p:cNvSpPr txBox="1"/>
          <p:nvPr/>
        </p:nvSpPr>
        <p:spPr>
          <a:xfrm>
            <a:off x="4318938" y="1464346"/>
            <a:ext cx="5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86A930-4885-AF41-83F2-8AAF7A954FB2}"/>
              </a:ext>
            </a:extLst>
          </p:cNvPr>
          <p:cNvSpPr txBox="1"/>
          <p:nvPr/>
        </p:nvSpPr>
        <p:spPr>
          <a:xfrm>
            <a:off x="8537773" y="1464346"/>
            <a:ext cx="5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C824F5-2506-7848-A1A7-7CB46F19D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2412" y="3175261"/>
            <a:ext cx="12103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20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1C8B0D-9CEB-CA48-AAA9-860758727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449387"/>
            <a:ext cx="4572000" cy="375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981B2-BC51-C741-908E-0B42D6CE3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332" y="1449387"/>
            <a:ext cx="4572000" cy="3759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EFDB5A-3546-2644-8505-9299F42B852B}"/>
              </a:ext>
            </a:extLst>
          </p:cNvPr>
          <p:cNvSpPr txBox="1"/>
          <p:nvPr/>
        </p:nvSpPr>
        <p:spPr>
          <a:xfrm>
            <a:off x="2013995" y="1449387"/>
            <a:ext cx="451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C973D-5C80-004B-94D5-C4C9B9C884D3}"/>
              </a:ext>
            </a:extLst>
          </p:cNvPr>
          <p:cNvSpPr txBox="1"/>
          <p:nvPr/>
        </p:nvSpPr>
        <p:spPr>
          <a:xfrm>
            <a:off x="6652688" y="1465442"/>
            <a:ext cx="631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159494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933050-D9B7-234C-B59E-E55EB4CD7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302" y="1364154"/>
            <a:ext cx="4731187" cy="4041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883D22-930C-CF47-A9BD-0C30CB13502E}"/>
              </a:ext>
            </a:extLst>
          </p:cNvPr>
          <p:cNvSpPr txBox="1"/>
          <p:nvPr/>
        </p:nvSpPr>
        <p:spPr>
          <a:xfrm>
            <a:off x="5780078" y="1452623"/>
            <a:ext cx="631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B8910-6717-4940-9EB9-31C065D68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52" y="1394134"/>
            <a:ext cx="4801150" cy="3952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7F36D8-7C39-E64B-97EA-C94CA6F47AE1}"/>
              </a:ext>
            </a:extLst>
          </p:cNvPr>
          <p:cNvSpPr txBox="1"/>
          <p:nvPr/>
        </p:nvSpPr>
        <p:spPr>
          <a:xfrm>
            <a:off x="1229323" y="1452623"/>
            <a:ext cx="451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1329126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2A3E-D360-504E-8CDA-7D6BD4EE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31FADF-3610-DE49-A896-06AF2BA07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254" y="2115344"/>
            <a:ext cx="5156200" cy="4076700"/>
          </a:xfrm>
        </p:spPr>
      </p:pic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A7BCD84D-E4FE-7441-8F73-04B60DBDE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48" y="2050999"/>
            <a:ext cx="51562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39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12833</TotalTime>
  <Words>14</Words>
  <Application>Microsoft Macintosh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Ramya Gurunathan</dc:creator>
  <cp:lastModifiedBy>Ramya Gurunathan</cp:lastModifiedBy>
  <cp:revision>16</cp:revision>
  <dcterms:created xsi:type="dcterms:W3CDTF">2020-08-13T21:49:56Z</dcterms:created>
  <dcterms:modified xsi:type="dcterms:W3CDTF">2020-09-19T20:09:32Z</dcterms:modified>
</cp:coreProperties>
</file>